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234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23906-3500-4105-98FD-A29B68CB6E67}" type="datetimeFigureOut">
              <a:rPr lang="es-AR" smtClean="0"/>
              <a:t>12/11/2019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6C157-7859-40D3-9D5C-BAC87CCB1ED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73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5731"/>
            <a:ext cx="7772400" cy="1924231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8504-0DC7-40FE-9E36-947F82D467CE}" type="datetimeFigureOut">
              <a:rPr lang="es-AR" smtClean="0"/>
              <a:t>12/11/2019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4DEA-8FA2-418F-B926-1F8A721A98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065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8504-0DC7-40FE-9E36-947F82D467CE}" type="datetimeFigureOut">
              <a:rPr lang="es-AR" smtClean="0"/>
              <a:t>12/11/2019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543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1517"/>
            <a:ext cx="7886700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01073"/>
            <a:ext cx="7886700" cy="288209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088022"/>
            <a:ext cx="2057400" cy="365125"/>
          </a:xfrm>
        </p:spPr>
        <p:txBody>
          <a:bodyPr/>
          <a:lstStyle/>
          <a:p>
            <a:fld id="{55068504-0DC7-40FE-9E36-947F82D467CE}" type="datetimeFigureOut">
              <a:rPr lang="es-AR" smtClean="0"/>
              <a:t>12/11/2019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235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929289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63120"/>
            <a:ext cx="7886700" cy="2743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3888" y="6098454"/>
            <a:ext cx="2057400" cy="365125"/>
          </a:xfrm>
        </p:spPr>
        <p:txBody>
          <a:bodyPr/>
          <a:lstStyle/>
          <a:p>
            <a:fld id="{55068504-0DC7-40FE-9E36-947F82D467CE}" type="datetimeFigureOut">
              <a:rPr lang="es-AR" smtClean="0"/>
              <a:t>12/11/2019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225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7941"/>
            <a:ext cx="7886700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743199"/>
            <a:ext cx="3886200" cy="297469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743199"/>
            <a:ext cx="3886200" cy="297469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097051"/>
            <a:ext cx="2057400" cy="365125"/>
          </a:xfrm>
        </p:spPr>
        <p:txBody>
          <a:bodyPr/>
          <a:lstStyle/>
          <a:p>
            <a:fld id="{55068504-0DC7-40FE-9E36-947F82D467CE}" type="datetimeFigureOut">
              <a:rPr lang="es-AR" smtClean="0"/>
              <a:t>12/11/2019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930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4" y="1159613"/>
            <a:ext cx="7886700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5567"/>
            <a:ext cx="3868340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3345084"/>
            <a:ext cx="3868340" cy="251370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8" y="2435567"/>
            <a:ext cx="3887391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3345084"/>
            <a:ext cx="3887391" cy="251370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174690"/>
            <a:ext cx="2057400" cy="365125"/>
          </a:xfrm>
        </p:spPr>
        <p:txBody>
          <a:bodyPr/>
          <a:lstStyle/>
          <a:p>
            <a:fld id="{55068504-0DC7-40FE-9E36-947F82D467CE}" type="datetimeFigureOut">
              <a:rPr lang="es-AR" smtClean="0"/>
              <a:t>12/11/2019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169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0973"/>
            <a:ext cx="7886700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101707"/>
            <a:ext cx="2057400" cy="365125"/>
          </a:xfrm>
        </p:spPr>
        <p:txBody>
          <a:bodyPr/>
          <a:lstStyle/>
          <a:p>
            <a:fld id="{55068504-0DC7-40FE-9E36-947F82D467CE}" type="datetimeFigureOut">
              <a:rPr lang="es-AR" smtClean="0"/>
              <a:t>12/11/2019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650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8504-0DC7-40FE-9E36-947F82D467CE}" type="datetimeFigureOut">
              <a:rPr lang="es-AR" smtClean="0"/>
              <a:t>12/11/2019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84DEA-8FA2-418F-B926-1F8A721A98E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216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54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2389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F023313C04E074998A84B1292F13431" ma:contentTypeVersion="11" ma:contentTypeDescription="Crear nuevo documento." ma:contentTypeScope="" ma:versionID="6d509aed35ace3dc15d38816793e5ee0">
  <xsd:schema xmlns:xsd="http://www.w3.org/2001/XMLSchema" xmlns:xs="http://www.w3.org/2001/XMLSchema" xmlns:p="http://schemas.microsoft.com/office/2006/metadata/properties" xmlns:ns3="230aa506-059a-46e0-a877-19d15cf259f0" xmlns:ns4="d102bbbb-d26e-4c67-a8a3-f14d804c8cc8" targetNamespace="http://schemas.microsoft.com/office/2006/metadata/properties" ma:root="true" ma:fieldsID="50d73dd1dd37ecc3077c11468d5947e6" ns3:_="" ns4:_="">
    <xsd:import namespace="230aa506-059a-46e0-a877-19d15cf259f0"/>
    <xsd:import namespace="d102bbbb-d26e-4c67-a8a3-f14d804c8cc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aa506-059a-46e0-a877-19d15cf259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2bbbb-d26e-4c67-a8a3-f14d804c8c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9A9B50-DDD9-4FB5-94FD-4FC5364838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aa506-059a-46e0-a877-19d15cf259f0"/>
    <ds:schemaRef ds:uri="d102bbbb-d26e-4c67-a8a3-f14d804c8c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1CACB9-4335-4535-925A-33587DC1B3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58AA4A-BD7B-479F-811B-76892AA6E9EA}">
  <ds:schemaRefs>
    <ds:schemaRef ds:uri="http://schemas.microsoft.com/office/2006/documentManagement/types"/>
    <ds:schemaRef ds:uri="230aa506-059a-46e0-a877-19d15cf259f0"/>
    <ds:schemaRef ds:uri="d102bbbb-d26e-4c67-a8a3-f14d804c8cc8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Nora Gigante</dc:creator>
  <cp:lastModifiedBy>Nora Gigante</cp:lastModifiedBy>
  <cp:revision>5</cp:revision>
  <dcterms:created xsi:type="dcterms:W3CDTF">2019-11-12T23:49:28Z</dcterms:created>
  <dcterms:modified xsi:type="dcterms:W3CDTF">2019-11-13T00:29:10Z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0x010100CF023313C04E074998A84B1292F13431</vt:lpwstr>
  </property>
</Properties>
</file>